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61" r:id="rId3"/>
    <p:sldId id="258" r:id="rId4"/>
    <p:sldId id="259" r:id="rId5"/>
    <p:sldId id="260"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262006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3441075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170790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F94075-E537-46E4-84E9-37C4D21A99DF}"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3811129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F94075-E537-46E4-84E9-37C4D21A99DF}" type="datetimeFigureOut">
              <a:rPr lang="en-US" smtClean="0"/>
              <a:t>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24440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18275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19031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4142535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94075-E537-46E4-84E9-37C4D21A99DF}"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580147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F94075-E537-46E4-84E9-37C4D21A99DF}" type="datetimeFigureOut">
              <a:rPr lang="en-US" smtClean="0"/>
              <a:t>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4028050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640523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97100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1264670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4155109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820618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1479734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F94075-E537-46E4-84E9-37C4D21A99DF}" type="datetimeFigureOut">
              <a:rPr lang="en-US" smtClean="0"/>
              <a:t>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3C5C6-4F1F-472B-8AC5-3D5B336EE797}" type="slidenum">
              <a:rPr lang="en-US" smtClean="0"/>
              <a:t>‹#›</a:t>
            </a:fld>
            <a:endParaRPr lang="en-US"/>
          </a:p>
        </p:txBody>
      </p:sp>
    </p:spTree>
    <p:extLst>
      <p:ext uri="{BB962C8B-B14F-4D97-AF65-F5344CB8AC3E}">
        <p14:creationId xmlns:p14="http://schemas.microsoft.com/office/powerpoint/2010/main" val="2277045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6F94075-E537-46E4-84E9-37C4D21A99DF}" type="datetimeFigureOut">
              <a:rPr lang="en-US" smtClean="0"/>
              <a:t>1/1/2021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663C5C6-4F1F-472B-8AC5-3D5B336EE797}" type="slidenum">
              <a:rPr lang="en-US" smtClean="0"/>
              <a:t>‹#›</a:t>
            </a:fld>
            <a:endParaRPr lang="en-US"/>
          </a:p>
        </p:txBody>
      </p:sp>
    </p:spTree>
    <p:extLst>
      <p:ext uri="{BB962C8B-B14F-4D97-AF65-F5344CB8AC3E}">
        <p14:creationId xmlns:p14="http://schemas.microsoft.com/office/powerpoint/2010/main" val="243077912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fmchugh.edublogs.org/2019/09/29/the-importance-of-teamwork-especially-in-challenging-times/" TargetMode="External"/><Relationship Id="rId2" Type="http://schemas.openxmlformats.org/officeDocument/2006/relationships/hyperlink" Target="https://www.gcbrecruitment.co.uk/blog/2020/03/the-importance-of-teamwork" TargetMode="External"/><Relationship Id="rId1" Type="http://schemas.openxmlformats.org/officeDocument/2006/relationships/slideLayout" Target="../slideLayouts/slideLayout2.xml"/><Relationship Id="rId4" Type="http://schemas.openxmlformats.org/officeDocument/2006/relationships/hyperlink" Target="https://pathwayactivities.co.uk/positive-effects-of-teamwork-on-youth-and-young-peop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D47E8-9D5E-48E0-989C-BE8D9573192B}"/>
              </a:ext>
            </a:extLst>
          </p:cNvPr>
          <p:cNvSpPr>
            <a:spLocks noGrp="1"/>
          </p:cNvSpPr>
          <p:nvPr>
            <p:ph type="ctrTitle"/>
          </p:nvPr>
        </p:nvSpPr>
        <p:spPr>
          <a:xfrm>
            <a:off x="1154955" y="1447800"/>
            <a:ext cx="8825658" cy="1627909"/>
          </a:xfrm>
        </p:spPr>
        <p:txBody>
          <a:bodyPr/>
          <a:lstStyle/>
          <a:p>
            <a:pPr algn="ctr"/>
            <a:r>
              <a:rPr lang="en-US" dirty="0">
                <a:latin typeface="Times New Roman" panose="02020603050405020304" pitchFamily="18" charset="0"/>
                <a:cs typeface="Times New Roman" panose="02020603050405020304" pitchFamily="18" charset="0"/>
              </a:rPr>
              <a:t>Team Effectiveness</a:t>
            </a:r>
          </a:p>
        </p:txBody>
      </p:sp>
      <p:sp>
        <p:nvSpPr>
          <p:cNvPr id="3" name="Subtitle 2">
            <a:extLst>
              <a:ext uri="{FF2B5EF4-FFF2-40B4-BE49-F238E27FC236}">
                <a16:creationId xmlns:a16="http://schemas.microsoft.com/office/drawing/2014/main" id="{04CDF7CB-D421-4CDA-98D3-D080B72B9BE2}"/>
              </a:ext>
            </a:extLst>
          </p:cNvPr>
          <p:cNvSpPr>
            <a:spLocks noGrp="1"/>
          </p:cNvSpPr>
          <p:nvPr>
            <p:ph type="subTitle" idx="1"/>
          </p:nvPr>
        </p:nvSpPr>
        <p:spPr/>
        <p:txBody>
          <a:bodyPr>
            <a:normAutofit/>
          </a:bodyPr>
          <a:lstStyle/>
          <a:p>
            <a:pPr algn="ctr"/>
            <a:r>
              <a:rPr lang="en-US" sz="3000" dirty="0">
                <a:latin typeface="Times New Roman" panose="02020603050405020304" pitchFamily="18" charset="0"/>
                <a:cs typeface="Times New Roman" panose="02020603050405020304" pitchFamily="18" charset="0"/>
              </a:rPr>
              <a:t>Report</a:t>
            </a:r>
          </a:p>
        </p:txBody>
      </p:sp>
    </p:spTree>
    <p:extLst>
      <p:ext uri="{BB962C8B-B14F-4D97-AF65-F5344CB8AC3E}">
        <p14:creationId xmlns:p14="http://schemas.microsoft.com/office/powerpoint/2010/main" val="269157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D6595-A0CD-4F59-A18D-CCA67D430CE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Encourage motivation</a:t>
            </a:r>
          </a:p>
        </p:txBody>
      </p:sp>
      <p:sp>
        <p:nvSpPr>
          <p:cNvPr id="3" name="Content Placeholder 2">
            <a:extLst>
              <a:ext uri="{FF2B5EF4-FFF2-40B4-BE49-F238E27FC236}">
                <a16:creationId xmlns:a16="http://schemas.microsoft.com/office/drawing/2014/main" id="{923E1C83-E371-4021-A027-709E9B282F00}"/>
              </a:ext>
            </a:extLst>
          </p:cNvPr>
          <p:cNvSpPr>
            <a:spLocks noGrp="1"/>
          </p:cNvSpPr>
          <p:nvPr>
            <p:ph idx="1"/>
          </p:nvPr>
        </p:nvSpPr>
        <p:spPr>
          <a:xfrm>
            <a:off x="645131" y="2052918"/>
            <a:ext cx="9404723" cy="4195481"/>
          </a:xfrm>
        </p:spPr>
        <p:txBody>
          <a:bodyPr>
            <a:normAutofit/>
          </a:bodyPr>
          <a:lstStyle/>
          <a:p>
            <a:pPr algn="just"/>
            <a:r>
              <a:rPr lang="en-US" sz="3000" dirty="0">
                <a:latin typeface="Times New Roman" panose="02020603050405020304" pitchFamily="18" charset="0"/>
                <a:cs typeface="Times New Roman" panose="02020603050405020304" pitchFamily="18" charset="0"/>
              </a:rPr>
              <a:t>Through teamwork, motivation when working on our projects came along. It became easier working together towards one goal. </a:t>
            </a:r>
          </a:p>
          <a:p>
            <a:pPr algn="just"/>
            <a:r>
              <a:rPr lang="en-US" sz="3000" dirty="0">
                <a:latin typeface="Times New Roman" panose="02020603050405020304" pitchFamily="18" charset="0"/>
                <a:cs typeface="Times New Roman" panose="02020603050405020304" pitchFamily="18" charset="0"/>
              </a:rPr>
              <a:t>It is easier to work effectively by motivating and helping each other. Thus, influencing each other and making the project easy to work on projects (Pathway Activities, 2017).</a:t>
            </a:r>
          </a:p>
        </p:txBody>
      </p:sp>
    </p:spTree>
    <p:extLst>
      <p:ext uri="{BB962C8B-B14F-4D97-AF65-F5344CB8AC3E}">
        <p14:creationId xmlns:p14="http://schemas.microsoft.com/office/powerpoint/2010/main" val="54477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99A5A-BAEB-4B1B-8748-E1F10D8CA44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Influenced learning by sharing ideas</a:t>
            </a:r>
          </a:p>
        </p:txBody>
      </p:sp>
      <p:sp>
        <p:nvSpPr>
          <p:cNvPr id="3" name="Content Placeholder 2">
            <a:extLst>
              <a:ext uri="{FF2B5EF4-FFF2-40B4-BE49-F238E27FC236}">
                <a16:creationId xmlns:a16="http://schemas.microsoft.com/office/drawing/2014/main" id="{A9134F8B-9C8E-4B3D-AD85-6DA56D0B0DB8}"/>
              </a:ext>
            </a:extLst>
          </p:cNvPr>
          <p:cNvSpPr>
            <a:spLocks noGrp="1"/>
          </p:cNvSpPr>
          <p:nvPr>
            <p:ph idx="1"/>
          </p:nvPr>
        </p:nvSpPr>
        <p:spPr>
          <a:xfrm>
            <a:off x="645132" y="2052918"/>
            <a:ext cx="9404722" cy="4195481"/>
          </a:xfrm>
        </p:spPr>
        <p:txBody>
          <a:bodyPr>
            <a:normAutofit/>
          </a:bodyPr>
          <a:lstStyle/>
          <a:p>
            <a:pPr algn="just"/>
            <a:r>
              <a:rPr lang="en-US" sz="3000" dirty="0">
                <a:latin typeface="Times New Roman" panose="02020603050405020304" pitchFamily="18" charset="0"/>
                <a:cs typeface="Times New Roman" panose="02020603050405020304" pitchFamily="18" charset="0"/>
              </a:rPr>
              <a:t>When working on a project, an individual may struggle with their weaknesses alone. However, when working as a team, it becomes easier since different individuals have different ideas that help in the project.</a:t>
            </a:r>
          </a:p>
          <a:p>
            <a:pPr algn="just"/>
            <a:r>
              <a:rPr lang="en-US" sz="3000" dirty="0">
                <a:latin typeface="Times New Roman" panose="02020603050405020304" pitchFamily="18" charset="0"/>
                <a:cs typeface="Times New Roman" panose="02020603050405020304" pitchFamily="18" charset="0"/>
              </a:rPr>
              <a:t>Therefore, it reduces the amount of time spent on research when stuck working on a project alone (GCB, 2018).</a:t>
            </a:r>
          </a:p>
        </p:txBody>
      </p:sp>
    </p:spTree>
    <p:extLst>
      <p:ext uri="{BB962C8B-B14F-4D97-AF65-F5344CB8AC3E}">
        <p14:creationId xmlns:p14="http://schemas.microsoft.com/office/powerpoint/2010/main" val="4226878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1F6B9-1964-431D-AC01-0F85E38934D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Teamwork saves time</a:t>
            </a:r>
          </a:p>
        </p:txBody>
      </p:sp>
      <p:sp>
        <p:nvSpPr>
          <p:cNvPr id="3" name="Content Placeholder 2">
            <a:extLst>
              <a:ext uri="{FF2B5EF4-FFF2-40B4-BE49-F238E27FC236}">
                <a16:creationId xmlns:a16="http://schemas.microsoft.com/office/drawing/2014/main" id="{B1B003BA-907A-4CB7-9D04-007F823C1020}"/>
              </a:ext>
            </a:extLst>
          </p:cNvPr>
          <p:cNvSpPr>
            <a:spLocks noGrp="1"/>
          </p:cNvSpPr>
          <p:nvPr>
            <p:ph idx="1"/>
          </p:nvPr>
        </p:nvSpPr>
        <p:spPr>
          <a:xfrm>
            <a:off x="645132" y="2052918"/>
            <a:ext cx="9404722" cy="4195481"/>
          </a:xfrm>
        </p:spPr>
        <p:txBody>
          <a:bodyPr>
            <a:normAutofit/>
          </a:bodyPr>
          <a:lstStyle/>
          <a:p>
            <a:pPr algn="just"/>
            <a:r>
              <a:rPr lang="en-US" sz="3000" dirty="0">
                <a:latin typeface="Times New Roman" panose="02020603050405020304" pitchFamily="18" charset="0"/>
                <a:cs typeface="Times New Roman" panose="02020603050405020304" pitchFamily="18" charset="0"/>
              </a:rPr>
              <a:t>Teamwork saves time by minimizing the time spent on researches. When working as a team, when someone is stuck somewhere. one can consult a team member.</a:t>
            </a:r>
          </a:p>
          <a:p>
            <a:pPr algn="just"/>
            <a:r>
              <a:rPr lang="en-US" sz="3000" dirty="0">
                <a:latin typeface="Times New Roman" panose="02020603050405020304" pitchFamily="18" charset="0"/>
                <a:cs typeface="Times New Roman" panose="02020603050405020304" pitchFamily="18" charset="0"/>
              </a:rPr>
              <a:t>On the other hand, when working alone, an individual will take too much time on research. Therefore, they waste a lot of time and may give up on their objectives (GCB, 2018).</a:t>
            </a:r>
          </a:p>
        </p:txBody>
      </p:sp>
    </p:spTree>
    <p:extLst>
      <p:ext uri="{BB962C8B-B14F-4D97-AF65-F5344CB8AC3E}">
        <p14:creationId xmlns:p14="http://schemas.microsoft.com/office/powerpoint/2010/main" val="264830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C0BDC-E700-4F8B-B6DF-16AEA434E51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Create commitment and build trust</a:t>
            </a:r>
          </a:p>
        </p:txBody>
      </p:sp>
      <p:sp>
        <p:nvSpPr>
          <p:cNvPr id="3" name="Content Placeholder 2">
            <a:extLst>
              <a:ext uri="{FF2B5EF4-FFF2-40B4-BE49-F238E27FC236}">
                <a16:creationId xmlns:a16="http://schemas.microsoft.com/office/drawing/2014/main" id="{FF60A2AA-0B11-4915-A9D6-E313C99831A4}"/>
              </a:ext>
            </a:extLst>
          </p:cNvPr>
          <p:cNvSpPr>
            <a:spLocks noGrp="1"/>
          </p:cNvSpPr>
          <p:nvPr>
            <p:ph idx="1"/>
          </p:nvPr>
        </p:nvSpPr>
        <p:spPr>
          <a:xfrm>
            <a:off x="646112" y="1853248"/>
            <a:ext cx="9404722" cy="4195481"/>
          </a:xfrm>
        </p:spPr>
        <p:txBody>
          <a:bodyPr>
            <a:noAutofit/>
          </a:bodyPr>
          <a:lstStyle/>
          <a:p>
            <a:pPr algn="just"/>
            <a:r>
              <a:rPr lang="en-US" sz="3000" dirty="0">
                <a:latin typeface="Times New Roman" panose="02020603050405020304" pitchFamily="18" charset="0"/>
                <a:cs typeface="Times New Roman" panose="02020603050405020304" pitchFamily="18" charset="0"/>
              </a:rPr>
              <a:t>The team member also gets to commit themselves to the group. By setting up team rules, members can commit themselves to the group and abide by the rules. The members also create trust towards each other also creates trust. </a:t>
            </a:r>
          </a:p>
          <a:p>
            <a:pPr algn="just"/>
            <a:r>
              <a:rPr lang="en-US" sz="3000" dirty="0">
                <a:latin typeface="Times New Roman" panose="02020603050405020304" pitchFamily="18" charset="0"/>
                <a:cs typeface="Times New Roman" panose="02020603050405020304" pitchFamily="18" charset="0"/>
              </a:rPr>
              <a:t>For instance, when making team rules. The team members trust each other that they will follow the rules and also keep their time. They also believe that everyone devotes reasonable energy towards achieving the same goals (McHugh, 2019).</a:t>
            </a:r>
          </a:p>
        </p:txBody>
      </p:sp>
    </p:spTree>
    <p:extLst>
      <p:ext uri="{BB962C8B-B14F-4D97-AF65-F5344CB8AC3E}">
        <p14:creationId xmlns:p14="http://schemas.microsoft.com/office/powerpoint/2010/main" val="2403753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40E02-3086-43D4-842B-7A6230B7D6E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Builds confidence on team members</a:t>
            </a:r>
          </a:p>
        </p:txBody>
      </p:sp>
      <p:sp>
        <p:nvSpPr>
          <p:cNvPr id="3" name="Content Placeholder 2">
            <a:extLst>
              <a:ext uri="{FF2B5EF4-FFF2-40B4-BE49-F238E27FC236}">
                <a16:creationId xmlns:a16="http://schemas.microsoft.com/office/drawing/2014/main" id="{FC13D387-7F1F-4D5B-8AA4-882BF6EC867D}"/>
              </a:ext>
            </a:extLst>
          </p:cNvPr>
          <p:cNvSpPr>
            <a:spLocks noGrp="1"/>
          </p:cNvSpPr>
          <p:nvPr>
            <p:ph idx="1"/>
          </p:nvPr>
        </p:nvSpPr>
        <p:spPr>
          <a:xfrm>
            <a:off x="645132" y="2052918"/>
            <a:ext cx="9404722" cy="4195481"/>
          </a:xfrm>
        </p:spPr>
        <p:txBody>
          <a:bodyPr>
            <a:normAutofit/>
          </a:bodyPr>
          <a:lstStyle/>
          <a:p>
            <a:pPr algn="just"/>
            <a:r>
              <a:rPr lang="en-US" sz="3000" dirty="0">
                <a:latin typeface="Times New Roman" panose="02020603050405020304" pitchFamily="18" charset="0"/>
                <a:cs typeface="Times New Roman" panose="02020603050405020304" pitchFamily="18" charset="0"/>
              </a:rPr>
              <a:t>Individuals who are used to working alone are mostly not confident in showing their results or even presenting towards a group of people. When they join a team, they build the courage to face many people slowly. </a:t>
            </a:r>
          </a:p>
          <a:p>
            <a:pPr algn="just"/>
            <a:r>
              <a:rPr lang="en-US" sz="3000" dirty="0">
                <a:latin typeface="Times New Roman" panose="02020603050405020304" pitchFamily="18" charset="0"/>
                <a:cs typeface="Times New Roman" panose="02020603050405020304" pitchFamily="18" charset="0"/>
              </a:rPr>
              <a:t>Therefore, they become confident to share their ideas with the group and later on even face many people (McHugh, 2019).</a:t>
            </a:r>
          </a:p>
        </p:txBody>
      </p:sp>
    </p:spTree>
    <p:extLst>
      <p:ext uri="{BB962C8B-B14F-4D97-AF65-F5344CB8AC3E}">
        <p14:creationId xmlns:p14="http://schemas.microsoft.com/office/powerpoint/2010/main" val="988936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28DF9-09E7-4A25-8E2B-8C69669D147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D4C741E2-EC8E-4C56-85DE-0AC39BD05466}"/>
              </a:ext>
            </a:extLst>
          </p:cNvPr>
          <p:cNvSpPr>
            <a:spLocks noGrp="1"/>
          </p:cNvSpPr>
          <p:nvPr>
            <p:ph idx="1"/>
          </p:nvPr>
        </p:nvSpPr>
        <p:spPr/>
        <p:txBody>
          <a:bodyPr>
            <a:normAutofit fontScale="77500" lnSpcReduction="20000"/>
          </a:bodyPr>
          <a:lstStyle/>
          <a:p>
            <a:r>
              <a:rPr lang="en-US" sz="3000" dirty="0">
                <a:latin typeface="Times New Roman" panose="02020603050405020304" pitchFamily="18" charset="0"/>
                <a:cs typeface="Times New Roman" panose="02020603050405020304" pitchFamily="18" charset="0"/>
              </a:rPr>
              <a:t>GCB. (2018). </a:t>
            </a:r>
            <a:r>
              <a:rPr lang="en-US" sz="3000" i="1" dirty="0">
                <a:latin typeface="Times New Roman" panose="02020603050405020304" pitchFamily="18" charset="0"/>
                <a:cs typeface="Times New Roman" panose="02020603050405020304" pitchFamily="18" charset="0"/>
              </a:rPr>
              <a:t>The importance of teamwork</a:t>
            </a:r>
            <a:r>
              <a:rPr lang="en-US" sz="3000" dirty="0">
                <a:latin typeface="Times New Roman" panose="02020603050405020304" pitchFamily="18" charset="0"/>
                <a:cs typeface="Times New Roman" panose="02020603050405020304" pitchFamily="18" charset="0"/>
              </a:rPr>
              <a:t>. Property and Financial Recruitment Specialists - - GCB. </a:t>
            </a:r>
            <a:r>
              <a:rPr lang="en-US" sz="3000" dirty="0">
                <a:latin typeface="Times New Roman" panose="02020603050405020304" pitchFamily="18" charset="0"/>
                <a:cs typeface="Times New Roman" panose="02020603050405020304" pitchFamily="18" charset="0"/>
                <a:hlinkClick r:id="rId2"/>
              </a:rPr>
              <a:t>https://www.gcbrecruitment.co.uk/blog/2020/03/the-importance-of-teamwork</a:t>
            </a:r>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McHugh, M. F. (2019). </a:t>
            </a:r>
            <a:r>
              <a:rPr lang="en-US" sz="3000" i="1" dirty="0">
                <a:latin typeface="Times New Roman" panose="02020603050405020304" pitchFamily="18" charset="0"/>
                <a:cs typeface="Times New Roman" panose="02020603050405020304" pitchFamily="18" charset="0"/>
              </a:rPr>
              <a:t>The importance of teamwork…especially in challenging times</a:t>
            </a:r>
            <a:r>
              <a:rPr lang="en-US" sz="3000" dirty="0">
                <a:latin typeface="Times New Roman" panose="02020603050405020304" pitchFamily="18" charset="0"/>
                <a:cs typeface="Times New Roman" panose="02020603050405020304" pitchFamily="18" charset="0"/>
              </a:rPr>
              <a:t>. M.F. McHugh Staff Blog | Connected learning for all educators!. </a:t>
            </a:r>
            <a:r>
              <a:rPr lang="en-US" sz="3000" dirty="0">
                <a:latin typeface="Times New Roman" panose="02020603050405020304" pitchFamily="18" charset="0"/>
                <a:cs typeface="Times New Roman" panose="02020603050405020304" pitchFamily="18" charset="0"/>
                <a:hlinkClick r:id="rId3"/>
              </a:rPr>
              <a:t>https://mfmchugh.edublogs.org/2019/09/29/the-importance-of-teamwork-especially-in-challenging-times/</a:t>
            </a:r>
            <a:endParaRPr lang="en-US" sz="3000" dirty="0">
              <a:latin typeface="Times New Roman" panose="02020603050405020304" pitchFamily="18" charset="0"/>
              <a:cs typeface="Times New Roman" panose="02020603050405020304" pitchFamily="18" charset="0"/>
            </a:endParaRPr>
          </a:p>
          <a:p>
            <a:r>
              <a:rPr lang="en-US" sz="3000" dirty="0">
                <a:latin typeface="Times New Roman" panose="02020603050405020304" pitchFamily="18" charset="0"/>
                <a:cs typeface="Times New Roman" panose="02020603050405020304" pitchFamily="18" charset="0"/>
              </a:rPr>
              <a:t>Pathway Activities. (2017). </a:t>
            </a:r>
            <a:r>
              <a:rPr lang="en-US" sz="3000" i="1" dirty="0">
                <a:latin typeface="Times New Roman" panose="02020603050405020304" pitchFamily="18" charset="0"/>
                <a:cs typeface="Times New Roman" panose="02020603050405020304" pitchFamily="18" charset="0"/>
              </a:rPr>
              <a:t>Positive effects of teamwork on youth and young people</a:t>
            </a:r>
            <a:r>
              <a:rPr lang="en-US" sz="3000" dirty="0">
                <a:latin typeface="Times New Roman" panose="02020603050405020304" pitchFamily="18" charset="0"/>
                <a:cs typeface="Times New Roman" panose="02020603050405020304" pitchFamily="18" charset="0"/>
              </a:rPr>
              <a:t>. Pathway Adventure Activities. </a:t>
            </a:r>
            <a:r>
              <a:rPr lang="en-US" sz="3000" dirty="0">
                <a:latin typeface="Times New Roman" panose="02020603050405020304" pitchFamily="18" charset="0"/>
                <a:cs typeface="Times New Roman" panose="02020603050405020304" pitchFamily="18" charset="0"/>
                <a:hlinkClick r:id="rId4"/>
              </a:rPr>
              <a:t>https://pathwayactivities.co.uk/positive-effects-of-teamwork-on-youth-and-young-people</a:t>
            </a:r>
            <a:endParaRPr lang="en-US" sz="30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8972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78</TotalTime>
  <Words>364</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Century Gothic</vt:lpstr>
      <vt:lpstr>Times New Roman</vt:lpstr>
      <vt:lpstr>Wingdings 3</vt:lpstr>
      <vt:lpstr>Ion</vt:lpstr>
      <vt:lpstr>Team Effectiveness</vt:lpstr>
      <vt:lpstr>Encourage motivation</vt:lpstr>
      <vt:lpstr>Influenced learning by sharing ideas</vt:lpstr>
      <vt:lpstr>Teamwork saves time</vt:lpstr>
      <vt:lpstr>Create commitment and build trust</vt:lpstr>
      <vt:lpstr>Builds confidence on team members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Effectiveness</dc:title>
  <dc:creator>Sermon</dc:creator>
  <cp:lastModifiedBy>Sermon</cp:lastModifiedBy>
  <cp:revision>14</cp:revision>
  <dcterms:created xsi:type="dcterms:W3CDTF">2021-01-01T14:05:22Z</dcterms:created>
  <dcterms:modified xsi:type="dcterms:W3CDTF">2021-01-01T15:26:48Z</dcterms:modified>
</cp:coreProperties>
</file>